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9" r:id="rId6"/>
    <p:sldId id="258" r:id="rId7"/>
    <p:sldId id="266" r:id="rId8"/>
    <p:sldId id="262" r:id="rId9"/>
    <p:sldId id="267" r:id="rId10"/>
    <p:sldId id="263" r:id="rId11"/>
    <p:sldId id="264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046"/>
    <a:srgbClr val="040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E054-6037-48C9-9199-3F17DA1D4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4A9DE-DD9F-4DF2-BD8C-697906245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D4222-D069-4F24-A773-91C5D29F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E32F5-22F7-44E9-B16E-7F1013FE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8A5B7-97CC-4134-B8CD-D8DD7F420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37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B8C7-5B0F-43E8-959A-A9186308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E62996-9C28-4650-B5AA-252B273A6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F5124-9528-4D92-A351-81B5CC94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5F9FE-44B9-42DB-B404-4B820528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22E2B-28B3-4B26-B11D-5970CD56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5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0B3528-0369-4D2F-A52B-5DBE180DD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BBF25-95D2-4DCF-A4E7-B18E7F2DA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D6C80-7A7F-46AE-8A1D-B9CADDED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8CCDC-94FF-4959-96E9-5E146763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8AE68-A542-4A2D-9E91-A08C3774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1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0250-F0DC-4F5A-9B6C-F63C9AF9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D9BB-6A8A-4DCB-BBBC-521F1DB2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AAD81-9DEF-4221-8B15-75D13203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5305-5727-45A5-B874-69CF586EE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3D9A3-2C3B-447D-89A7-CF890C11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9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DE6E-4F3C-4CAE-BD70-29F65779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0A0E1-650A-452B-B937-B63C100F7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028BE-D9E6-44B0-88A1-1284935B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7CC91-A4C2-466D-B337-47439102F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ACAAC-44BB-4F97-81B0-F287CAE9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9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C2E7-B9DF-4E81-81B3-23D9ED88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C2DE-001C-46F3-8FF9-F0DD445B9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BF74E-2ACA-4069-B18A-914EF2362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851A3-72F0-4E73-B4BB-07A0B019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E0B1E-3F11-458F-82C5-9E54F0BB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2EB0-06C7-422C-86AA-012782AE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2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693B-F0B5-47CD-8D9E-D2F76766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CD053-595E-4CDC-ABCF-8593D65EA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5ED37-A44C-4F68-87CA-25C8A52B3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CE1F94-0038-46A7-9CAA-0F3E864BF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D8ED8-0089-457E-AB8D-CD400553D7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52E68-01BE-4DD8-9F41-1F2B7E4B5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7D1090-190A-411B-9620-BB22A768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D807A-6186-46E0-AB5E-2A32A41B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3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B419-CED4-435B-891E-D5F29CD6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45127-3B33-44F6-92EA-BE2C3A191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2BA53-D695-4EF2-8BE2-8DE88380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13C0A-C2EE-42ED-A035-7B647C9E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81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56BD2-038F-4AF9-B20B-5713F49A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481CE-CAF5-4A9B-BB55-3D3A6FDD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FA9EF-1023-4355-843E-DC0AFEDA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3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1A39-F643-4918-8053-0CC98414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ED10D-2251-4DC1-B7EA-D731FB97B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E8E98-7A66-40C4-8A91-0F33DBCFC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6B3EC-9B79-4BE4-8DC8-C9B1AA65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11C1E-87D3-445C-B16C-5DBB8984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B198E-5998-43C2-9C7E-515CB5B0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6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D2D3-4612-4FA8-9BB4-CACBBEF1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8EC6A-855B-47D5-A711-8B04C7961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EB265-1F03-435B-8EFC-E78E9E691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C10D2-62CC-41F4-A766-65FED3489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375C8-4EA3-4BF8-BA11-1448D899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7D236-BCEC-49EC-9A2B-A50F1CE7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5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9AF0D7-D565-46C0-BBF9-0E32DA2D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BE215-9FF1-4831-8346-DC92B3B18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59549-4947-4F5A-A221-E63668BD2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3C7F7-B178-48A8-AC27-CD4FEAFFE42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E16B5-A56C-4F5C-BC3A-0CA674CB0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4501-6BB9-4E82-8BA7-E2E04FABD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1BF5F-423B-4AE6-89D7-3F7D1B86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5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17/06/relationships/model3d" Target="../media/model3d3.glb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00BD-B0E7-4F2C-9A04-676A91DA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42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n-lt"/>
              </a:rPr>
              <a:t>Magnetic Reconnection</a:t>
            </a:r>
          </a:p>
        </p:txBody>
      </p:sp>
    </p:spTree>
    <p:extLst>
      <p:ext uri="{BB962C8B-B14F-4D97-AF65-F5344CB8AC3E}">
        <p14:creationId xmlns:p14="http://schemas.microsoft.com/office/powerpoint/2010/main" val="2975885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FA62233-F970-47FB-9BB9-5D2C1060C7C3}"/>
              </a:ext>
            </a:extLst>
          </p:cNvPr>
          <p:cNvSpPr txBox="1">
            <a:spLocks/>
          </p:cNvSpPr>
          <p:nvPr/>
        </p:nvSpPr>
        <p:spPr>
          <a:xfrm>
            <a:off x="614680" y="423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Who does it affect?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64558D-CE0B-43FC-A5E2-D91FB19DD972}"/>
              </a:ext>
            </a:extLst>
          </p:cNvPr>
          <p:cNvSpPr txBox="1">
            <a:spLocks/>
          </p:cNvSpPr>
          <p:nvPr/>
        </p:nvSpPr>
        <p:spPr>
          <a:xfrm>
            <a:off x="614680" y="32720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Who does it affect?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B00BD-B0E7-4F2C-9A04-676A91DA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492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Who does it affect?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Earth">
                <a:extLst>
                  <a:ext uri="{FF2B5EF4-FFF2-40B4-BE49-F238E27FC236}">
                    <a16:creationId xmlns:a16="http://schemas.microsoft.com/office/drawing/2014/main" id="{DABEE26C-2578-4D92-896B-D8F4598CA8D1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37614902"/>
                  </p:ext>
                </p:extLst>
              </p:nvPr>
            </p:nvGraphicFramePr>
            <p:xfrm>
              <a:off x="-500993" y="3180926"/>
              <a:ext cx="3645745" cy="36457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45745" cy="364574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2679336" ay="-3835092" az="-24952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20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Earth">
                <a:extLst>
                  <a:ext uri="{FF2B5EF4-FFF2-40B4-BE49-F238E27FC236}">
                    <a16:creationId xmlns:a16="http://schemas.microsoft.com/office/drawing/2014/main" id="{DABEE26C-2578-4D92-896B-D8F4598CA8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00993" y="3180926"/>
                <a:ext cx="3645745" cy="3645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ubble Space Telescope.">
                <a:extLst>
                  <a:ext uri="{FF2B5EF4-FFF2-40B4-BE49-F238E27FC236}">
                    <a16:creationId xmlns:a16="http://schemas.microsoft.com/office/drawing/2014/main" id="{7C838A8F-F135-4A4B-A54C-11DF159798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2051510"/>
                  </p:ext>
                </p:extLst>
              </p:nvPr>
            </p:nvGraphicFramePr>
            <p:xfrm>
              <a:off x="1347251" y="451375"/>
              <a:ext cx="3999433" cy="42952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99433" cy="4295222"/>
                    </a:xfrm>
                    <a:prstGeom prst="rect">
                      <a:avLst/>
                    </a:prstGeom>
                  </am3d:spPr>
                  <am3d:camera>
                    <am3d:pos x="0" y="0" z="685202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51" d="1000000"/>
                    <am3d:preTrans dx="2928894" dy="-173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534527" ay="-1657076" az="1369791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21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ubble Space Telescope.">
                <a:extLst>
                  <a:ext uri="{FF2B5EF4-FFF2-40B4-BE49-F238E27FC236}">
                    <a16:creationId xmlns:a16="http://schemas.microsoft.com/office/drawing/2014/main" id="{7C838A8F-F135-4A4B-A54C-11DF159798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251" y="451375"/>
                <a:ext cx="3999433" cy="42952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866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00BD-B0E7-4F2C-9A04-676A91DA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14324-9F6E-497F-AB28-0BD7A1371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5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00BD-B0E7-4F2C-9A04-676A91DA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B3FC8-BCF0-42D9-95E4-9A3F77DD8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082" y="1834515"/>
            <a:ext cx="2569917" cy="2907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FC5B4-EECF-4585-A665-B3E92F12DC3F}"/>
              </a:ext>
            </a:extLst>
          </p:cNvPr>
          <p:cNvSpPr txBox="1"/>
          <p:nvPr/>
        </p:nvSpPr>
        <p:spPr>
          <a:xfrm>
            <a:off x="734611" y="5150223"/>
            <a:ext cx="210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Lizi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Chkheidze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AAB66-F38A-408F-93A1-B628E9606968}"/>
              </a:ext>
            </a:extLst>
          </p:cNvPr>
          <p:cNvSpPr txBox="1"/>
          <p:nvPr/>
        </p:nvSpPr>
        <p:spPr>
          <a:xfrm>
            <a:off x="3183775" y="5132294"/>
            <a:ext cx="256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Nikoloz </a:t>
            </a:r>
            <a:r>
              <a:rPr lang="en-US" dirty="0" err="1">
                <a:solidFill>
                  <a:schemeClr val="bg1"/>
                </a:solidFill>
              </a:rPr>
              <a:t>Robakidze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22557E-8884-48DF-A11F-D376A33BDD5D}"/>
              </a:ext>
            </a:extLst>
          </p:cNvPr>
          <p:cNvSpPr txBox="1"/>
          <p:nvPr/>
        </p:nvSpPr>
        <p:spPr>
          <a:xfrm>
            <a:off x="6095999" y="5132294"/>
            <a:ext cx="258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 </a:t>
            </a:r>
            <a:r>
              <a:rPr lang="en-US" dirty="0" err="1">
                <a:solidFill>
                  <a:schemeClr val="bg1"/>
                </a:solidFill>
              </a:rPr>
              <a:t>Svianadze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5AE96-F085-481D-98E8-59AE65A117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4" t="35685" r="31459" b="14660"/>
          <a:stretch/>
        </p:blipFill>
        <p:spPr>
          <a:xfrm>
            <a:off x="8992369" y="1834515"/>
            <a:ext cx="2590000" cy="2907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CC9AE8-9255-4FF9-AC6F-6845667F54AF}"/>
              </a:ext>
            </a:extLst>
          </p:cNvPr>
          <p:cNvSpPr txBox="1"/>
          <p:nvPr/>
        </p:nvSpPr>
        <p:spPr>
          <a:xfrm>
            <a:off x="9246943" y="5150223"/>
            <a:ext cx="210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Magamed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Guseinovi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Нет описания фото.">
            <a:extLst>
              <a:ext uri="{FF2B5EF4-FFF2-40B4-BE49-F238E27FC236}">
                <a16:creationId xmlns:a16="http://schemas.microsoft.com/office/drawing/2014/main" id="{3B71CC5F-9715-4189-9D91-34BFE63D8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7" r="14699" b="34736"/>
          <a:stretch/>
        </p:blipFill>
        <p:spPr bwMode="auto">
          <a:xfrm>
            <a:off x="3199632" y="1834515"/>
            <a:ext cx="2558287" cy="290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37B031-6454-490D-8D40-08980B432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4137"/>
          <a:stretch/>
        </p:blipFill>
        <p:spPr>
          <a:xfrm>
            <a:off x="734612" y="1834516"/>
            <a:ext cx="2106857" cy="2907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42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00BD-B0E7-4F2C-9A04-676A91DA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59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404799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00BD-B0E7-4F2C-9A04-676A91DA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What is magnetic reconnection?</a:t>
            </a:r>
          </a:p>
        </p:txBody>
      </p:sp>
    </p:spTree>
    <p:extLst>
      <p:ext uri="{BB962C8B-B14F-4D97-AF65-F5344CB8AC3E}">
        <p14:creationId xmlns:p14="http://schemas.microsoft.com/office/powerpoint/2010/main" val="420788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32C3-2A67-4C43-BB61-B3333D6A8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8560" y="2186576"/>
            <a:ext cx="9641840" cy="1046625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  <a:cs typeface="Calibri" panose="020F0502020204030204" pitchFamily="34" charset="0"/>
              </a:rPr>
              <a:t>SUN’S</a:t>
            </a:r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7130E-99EA-470A-9CFB-1CE86AE23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480" y="1882007"/>
            <a:ext cx="9144000" cy="1655762"/>
          </a:xfrm>
        </p:spPr>
        <p:txBody>
          <a:bodyPr anchor="ctr">
            <a:noAutofit/>
          </a:bodyPr>
          <a:lstStyle/>
          <a:p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  <a:cs typeface="Calibri" panose="020F0502020204030204" pitchFamily="34" charset="0"/>
              </a:rPr>
              <a:t>SUN’S</a:t>
            </a:r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</a:rPr>
              <a:t> MAGNETIC FIELD</a:t>
            </a:r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e Sun">
                <a:extLst>
                  <a:ext uri="{FF2B5EF4-FFF2-40B4-BE49-F238E27FC236}">
                    <a16:creationId xmlns:a16="http://schemas.microsoft.com/office/drawing/2014/main" id="{C092DDD7-FA20-4F7F-B23F-22C2C6EE3F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9009060"/>
                  </p:ext>
                </p:extLst>
              </p:nvPr>
            </p:nvGraphicFramePr>
            <p:xfrm>
              <a:off x="3463772" y="3367623"/>
              <a:ext cx="5264456" cy="52644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64456" cy="526445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44558" ay="2455886" az="-947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355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e Sun">
                <a:extLst>
                  <a:ext uri="{FF2B5EF4-FFF2-40B4-BE49-F238E27FC236}">
                    <a16:creationId xmlns:a16="http://schemas.microsoft.com/office/drawing/2014/main" id="{C092DDD7-FA20-4F7F-B23F-22C2C6EE3F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3772" y="3367623"/>
                <a:ext cx="5264456" cy="526445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0B1B105-5758-4D52-B57D-974B5736A304}"/>
              </a:ext>
            </a:extLst>
          </p:cNvPr>
          <p:cNvSpPr txBox="1"/>
          <p:nvPr/>
        </p:nvSpPr>
        <p:spPr>
          <a:xfrm>
            <a:off x="1524000" y="2155890"/>
            <a:ext cx="8950960" cy="110799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SUN’S MAGNETIC FIELD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0718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32C3-2A67-4C43-BB61-B3333D6A8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8560" y="512913"/>
            <a:ext cx="9641840" cy="104662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  <a:cs typeface="Calibri" panose="020F0502020204030204" pitchFamily="34" charset="0"/>
              </a:rPr>
              <a:t>SUN’S</a:t>
            </a:r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7130E-99EA-470A-9CFB-1CE86AE23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480" y="3251101"/>
            <a:ext cx="9144000" cy="1655762"/>
          </a:xfrm>
        </p:spPr>
        <p:txBody>
          <a:bodyPr>
            <a:normAutofit/>
          </a:bodyPr>
          <a:lstStyle/>
          <a:p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  <a:cs typeface="Calibri" panose="020F0502020204030204" pitchFamily="34" charset="0"/>
              </a:rPr>
              <a:t>SUN’S</a:t>
            </a:r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</a:rPr>
              <a:t> MAGNETIC FIELD</a:t>
            </a:r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e Sun">
                <a:extLst>
                  <a:ext uri="{FF2B5EF4-FFF2-40B4-BE49-F238E27FC236}">
                    <a16:creationId xmlns:a16="http://schemas.microsoft.com/office/drawing/2014/main" id="{C092DDD7-FA20-4F7F-B23F-22C2C6EE3F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5307549"/>
                  </p:ext>
                </p:extLst>
              </p:nvPr>
            </p:nvGraphicFramePr>
            <p:xfrm>
              <a:off x="3396554" y="3429000"/>
              <a:ext cx="5205851" cy="52058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05851" cy="520585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9272" ay="-551842" az="1747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3553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e Sun">
                <a:extLst>
                  <a:ext uri="{FF2B5EF4-FFF2-40B4-BE49-F238E27FC236}">
                    <a16:creationId xmlns:a16="http://schemas.microsoft.com/office/drawing/2014/main" id="{C092DDD7-FA20-4F7F-B23F-22C2C6EE3F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6554" y="3429000"/>
                <a:ext cx="5205851" cy="520585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0B1B105-5758-4D52-B57D-974B5736A304}"/>
              </a:ext>
            </a:extLst>
          </p:cNvPr>
          <p:cNvSpPr txBox="1"/>
          <p:nvPr/>
        </p:nvSpPr>
        <p:spPr>
          <a:xfrm>
            <a:off x="1524000" y="1851321"/>
            <a:ext cx="8950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SUN’S MAGNETIC FIELD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7962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9125-7FF4-41FB-A357-6BF6E211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7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EARTH’S MAGNETIC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08AB50-F51B-44CB-9317-DEC493B0F76B}"/>
              </a:ext>
            </a:extLst>
          </p:cNvPr>
          <p:cNvSpPr txBox="1">
            <a:spLocks/>
          </p:cNvSpPr>
          <p:nvPr/>
        </p:nvSpPr>
        <p:spPr>
          <a:xfrm>
            <a:off x="838200" y="2244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EARTH’S MAGNETIC FIELD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021DE-AC2C-4018-93DF-B9FB21331221}"/>
              </a:ext>
            </a:extLst>
          </p:cNvPr>
          <p:cNvSpPr txBox="1">
            <a:spLocks/>
          </p:cNvSpPr>
          <p:nvPr/>
        </p:nvSpPr>
        <p:spPr>
          <a:xfrm>
            <a:off x="838200" y="22447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EARTH’S</a:t>
            </a:r>
            <a:r>
              <a:rPr lang="en-US" sz="6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MAGNETIC</a:t>
            </a:r>
            <a:r>
              <a:rPr lang="en-US" sz="6600" b="1" dirty="0">
                <a:solidFill>
                  <a:schemeClr val="bg1"/>
                </a:solidFill>
                <a:latin typeface="+mn-lt"/>
              </a:rPr>
              <a:t> FIELD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Earth">
                <a:extLst>
                  <a:ext uri="{FF2B5EF4-FFF2-40B4-BE49-F238E27FC236}">
                    <a16:creationId xmlns:a16="http://schemas.microsoft.com/office/drawing/2014/main" id="{27E3FA20-0199-4914-85B0-DCEE440257F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847841" y="1910080"/>
              <a:ext cx="6685280" cy="61022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85280" cy="610225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7295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Earth">
                <a:extLst>
                  <a:ext uri="{FF2B5EF4-FFF2-40B4-BE49-F238E27FC236}">
                    <a16:creationId xmlns:a16="http://schemas.microsoft.com/office/drawing/2014/main" id="{27E3FA20-0199-4914-85B0-DCEE440257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7841" y="1910080"/>
                <a:ext cx="6685280" cy="61022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00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9125-7FF4-41FB-A357-6BF6E211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EARTH’S MAGNETIC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08AB50-F51B-44CB-9317-DEC493B0F76B}"/>
              </a:ext>
            </a:extLst>
          </p:cNvPr>
          <p:cNvSpPr txBox="1">
            <a:spLocks/>
          </p:cNvSpPr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EARTH’S MAGNETIC FIELD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D021DE-AC2C-4018-93DF-B9FB21331221}"/>
              </a:ext>
            </a:extLst>
          </p:cNvPr>
          <p:cNvSpPr txBox="1">
            <a:spLocks/>
          </p:cNvSpPr>
          <p:nvPr/>
        </p:nvSpPr>
        <p:spPr>
          <a:xfrm>
            <a:off x="838200" y="41243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EARTH’S</a:t>
            </a:r>
            <a:r>
              <a:rPr lang="en-US" sz="6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MAGNETIC</a:t>
            </a:r>
            <a:r>
              <a:rPr lang="en-US" sz="6600" b="1" dirty="0">
                <a:solidFill>
                  <a:schemeClr val="bg1"/>
                </a:solidFill>
                <a:latin typeface="+mn-lt"/>
              </a:rPr>
              <a:t> FIELD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Earth">
                <a:extLst>
                  <a:ext uri="{FF2B5EF4-FFF2-40B4-BE49-F238E27FC236}">
                    <a16:creationId xmlns:a16="http://schemas.microsoft.com/office/drawing/2014/main" id="{27E3FA20-0199-4914-85B0-DCEE440257F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00832130"/>
                  </p:ext>
                </p:extLst>
              </p:nvPr>
            </p:nvGraphicFramePr>
            <p:xfrm>
              <a:off x="7215337" y="1986064"/>
              <a:ext cx="5950287" cy="59502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50287" cy="595028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649053" ay="-2844427" az="12573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7295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Earth">
                <a:extLst>
                  <a:ext uri="{FF2B5EF4-FFF2-40B4-BE49-F238E27FC236}">
                    <a16:creationId xmlns:a16="http://schemas.microsoft.com/office/drawing/2014/main" id="{27E3FA20-0199-4914-85B0-DCEE440257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5337" y="1986064"/>
                <a:ext cx="5950287" cy="59502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87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00BD-B0E7-4F2C-9A04-676A91DA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41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Why is it a problem?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AEE385-A72D-4B42-91A7-65456FB12D6B}"/>
              </a:ext>
            </a:extLst>
          </p:cNvPr>
          <p:cNvSpPr txBox="1">
            <a:spLocks/>
          </p:cNvSpPr>
          <p:nvPr/>
        </p:nvSpPr>
        <p:spPr>
          <a:xfrm>
            <a:off x="914400" y="1754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Why is it a problem?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14DF1F-FFAA-419A-84D8-99A53E5F63C2}"/>
              </a:ext>
            </a:extLst>
          </p:cNvPr>
          <p:cNvSpPr txBox="1">
            <a:spLocks/>
          </p:cNvSpPr>
          <p:nvPr/>
        </p:nvSpPr>
        <p:spPr>
          <a:xfrm>
            <a:off x="914400" y="1754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Why is it a problem?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The Sun">
                <a:extLst>
                  <a:ext uri="{FF2B5EF4-FFF2-40B4-BE49-F238E27FC236}">
                    <a16:creationId xmlns:a16="http://schemas.microsoft.com/office/drawing/2014/main" id="{5522B77B-E3D3-4AE2-823F-79B1D94CAFA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91302710"/>
                  </p:ext>
                </p:extLst>
              </p:nvPr>
            </p:nvGraphicFramePr>
            <p:xfrm>
              <a:off x="-383506" y="1422471"/>
              <a:ext cx="2961572" cy="29806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61572" cy="298062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3999151" ay="-1129119" az="-22062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85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The Sun">
                <a:extLst>
                  <a:ext uri="{FF2B5EF4-FFF2-40B4-BE49-F238E27FC236}">
                    <a16:creationId xmlns:a16="http://schemas.microsoft.com/office/drawing/2014/main" id="{5522B77B-E3D3-4AE2-823F-79B1D94CA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83506" y="1422471"/>
                <a:ext cx="2961572" cy="2980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Earth">
                <a:extLst>
                  <a:ext uri="{FF2B5EF4-FFF2-40B4-BE49-F238E27FC236}">
                    <a16:creationId xmlns:a16="http://schemas.microsoft.com/office/drawing/2014/main" id="{A403806F-FE75-4FFB-BD58-24BE56C5E1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3050148"/>
                  </p:ext>
                </p:extLst>
              </p:nvPr>
            </p:nvGraphicFramePr>
            <p:xfrm>
              <a:off x="2283640" y="4625414"/>
              <a:ext cx="2523631" cy="25236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23631" cy="252363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26696" ay="-3652" az="-9860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47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Earth">
                <a:extLst>
                  <a:ext uri="{FF2B5EF4-FFF2-40B4-BE49-F238E27FC236}">
                    <a16:creationId xmlns:a16="http://schemas.microsoft.com/office/drawing/2014/main" id="{A403806F-FE75-4FFB-BD58-24BE56C5E1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3640" y="4625414"/>
                <a:ext cx="2523631" cy="25236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00BD-B0E7-4F2C-9A04-676A91DA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Why is it a problem?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The Sun">
                <a:extLst>
                  <a:ext uri="{FF2B5EF4-FFF2-40B4-BE49-F238E27FC236}">
                    <a16:creationId xmlns:a16="http://schemas.microsoft.com/office/drawing/2014/main" id="{5522B77B-E3D3-4AE2-823F-79B1D94CAFA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26074957"/>
                  </p:ext>
                </p:extLst>
              </p:nvPr>
            </p:nvGraphicFramePr>
            <p:xfrm>
              <a:off x="-383507" y="1422471"/>
              <a:ext cx="2961574" cy="29806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61574" cy="298062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106203" ay="-948016" az="-31119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85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The Sun">
                <a:extLst>
                  <a:ext uri="{FF2B5EF4-FFF2-40B4-BE49-F238E27FC236}">
                    <a16:creationId xmlns:a16="http://schemas.microsoft.com/office/drawing/2014/main" id="{5522B77B-E3D3-4AE2-823F-79B1D94CA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83507" y="1422471"/>
                <a:ext cx="2961574" cy="2980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Earth">
                <a:extLst>
                  <a:ext uri="{FF2B5EF4-FFF2-40B4-BE49-F238E27FC236}">
                    <a16:creationId xmlns:a16="http://schemas.microsoft.com/office/drawing/2014/main" id="{A403806F-FE75-4FFB-BD58-24BE56C5E1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2024050"/>
                  </p:ext>
                </p:extLst>
              </p:nvPr>
            </p:nvGraphicFramePr>
            <p:xfrm>
              <a:off x="2293164" y="4625414"/>
              <a:ext cx="2504584" cy="252363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04584" cy="252363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897158" ay="-1310163" az="231104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47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Earth">
                <a:extLst>
                  <a:ext uri="{FF2B5EF4-FFF2-40B4-BE49-F238E27FC236}">
                    <a16:creationId xmlns:a16="http://schemas.microsoft.com/office/drawing/2014/main" id="{A403806F-FE75-4FFB-BD58-24BE56C5E1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3164" y="4625414"/>
                <a:ext cx="2504584" cy="252363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02A8EF4-7F56-43D9-8F0A-CF7575FB2276}"/>
              </a:ext>
            </a:extLst>
          </p:cNvPr>
          <p:cNvSpPr txBox="1">
            <a:spLocks/>
          </p:cNvSpPr>
          <p:nvPr/>
        </p:nvSpPr>
        <p:spPr>
          <a:xfrm>
            <a:off x="909320" y="27480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Why is it </a:t>
            </a:r>
            <a:r>
              <a:rPr lang="en-US" sz="6600" b="1">
                <a:ln>
                  <a:solidFill>
                    <a:schemeClr val="bg1"/>
                  </a:solidFill>
                </a:ln>
                <a:noFill/>
                <a:latin typeface="+mn-lt"/>
              </a:rPr>
              <a:t>a problem?</a:t>
            </a:r>
            <a:endParaRPr lang="en-US" sz="6600" b="1" dirty="0">
              <a:ln>
                <a:solidFill>
                  <a:schemeClr val="bg1"/>
                </a:solidFill>
              </a:ln>
              <a:noFill/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286ACF-6D20-4DD7-AD73-3B571457D136}"/>
              </a:ext>
            </a:extLst>
          </p:cNvPr>
          <p:cNvSpPr txBox="1">
            <a:spLocks/>
          </p:cNvSpPr>
          <p:nvPr/>
        </p:nvSpPr>
        <p:spPr>
          <a:xfrm>
            <a:off x="838200" y="14224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Why is it a problem?</a:t>
            </a:r>
          </a:p>
        </p:txBody>
      </p:sp>
    </p:spTree>
    <p:extLst>
      <p:ext uri="{BB962C8B-B14F-4D97-AF65-F5344CB8AC3E}">
        <p14:creationId xmlns:p14="http://schemas.microsoft.com/office/powerpoint/2010/main" val="268004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FA62233-F970-47FB-9BB9-5D2C1060C7C3}"/>
              </a:ext>
            </a:extLst>
          </p:cNvPr>
          <p:cNvSpPr txBox="1">
            <a:spLocks/>
          </p:cNvSpPr>
          <p:nvPr/>
        </p:nvSpPr>
        <p:spPr>
          <a:xfrm>
            <a:off x="614680" y="18479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Who does it affect?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64558D-CE0B-43FC-A5E2-D91FB19DD972}"/>
              </a:ext>
            </a:extLst>
          </p:cNvPr>
          <p:cNvSpPr txBox="1">
            <a:spLocks/>
          </p:cNvSpPr>
          <p:nvPr/>
        </p:nvSpPr>
        <p:spPr>
          <a:xfrm>
            <a:off x="614680" y="18479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>
                  <a:solidFill>
                    <a:schemeClr val="bg1"/>
                  </a:solidFill>
                </a:ln>
                <a:noFill/>
                <a:latin typeface="+mn-lt"/>
              </a:rPr>
              <a:t>Who does it affect?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B00BD-B0E7-4F2C-9A04-676A91DA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479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Who does it affect?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Earth">
                <a:extLst>
                  <a:ext uri="{FF2B5EF4-FFF2-40B4-BE49-F238E27FC236}">
                    <a16:creationId xmlns:a16="http://schemas.microsoft.com/office/drawing/2014/main" id="{DABEE26C-2578-4D92-896B-D8F4598CA8D1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-922401" y="3149599"/>
              <a:ext cx="4488561" cy="37084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88561" cy="370840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20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Earth">
                <a:extLst>
                  <a:ext uri="{FF2B5EF4-FFF2-40B4-BE49-F238E27FC236}">
                    <a16:creationId xmlns:a16="http://schemas.microsoft.com/office/drawing/2014/main" id="{DABEE26C-2578-4D92-896B-D8F4598CA8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22401" y="3149599"/>
                <a:ext cx="4488561" cy="3708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ubble Space Telescope.">
                <a:extLst>
                  <a:ext uri="{FF2B5EF4-FFF2-40B4-BE49-F238E27FC236}">
                    <a16:creationId xmlns:a16="http://schemas.microsoft.com/office/drawing/2014/main" id="{7C838A8F-F135-4A4B-A54C-11DF159798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63216" y="1627762"/>
              <a:ext cx="4186204" cy="449270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186204" cy="4492701"/>
                    </a:xfrm>
                    <a:prstGeom prst="rect">
                      <a:avLst/>
                    </a:prstGeom>
                  </am3d:spPr>
                  <am3d:camera>
                    <am3d:pos x="0" y="0" z="685202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51" d="1000000"/>
                    <am3d:preTrans dx="2928894" dy="-173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411664" ay="-2381197" az="-2661978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521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ubble Space Telescope.">
                <a:extLst>
                  <a:ext uri="{FF2B5EF4-FFF2-40B4-BE49-F238E27FC236}">
                    <a16:creationId xmlns:a16="http://schemas.microsoft.com/office/drawing/2014/main" id="{7C838A8F-F135-4A4B-A54C-11DF159798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3216" y="1627762"/>
                <a:ext cx="4186204" cy="44927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81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124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Magnetic Reconnection</vt:lpstr>
      <vt:lpstr>What is magnetic reconnection?</vt:lpstr>
      <vt:lpstr>SUN’S MAGNETIC FIELD</vt:lpstr>
      <vt:lpstr>SUN’S MAGNETIC FIELD</vt:lpstr>
      <vt:lpstr>EARTH’S MAGNETIC FIELD</vt:lpstr>
      <vt:lpstr>EARTH’S MAGNETIC FIELD</vt:lpstr>
      <vt:lpstr>Why is it a problem?</vt:lpstr>
      <vt:lpstr>Why is it a problem?</vt:lpstr>
      <vt:lpstr>Who does it affect?</vt:lpstr>
      <vt:lpstr>Who does it affect?</vt:lpstr>
      <vt:lpstr>Our solution</vt:lpstr>
      <vt:lpstr>Team</vt:lpstr>
      <vt:lpstr>Thanks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Reconnection</dc:title>
  <dc:creator>Lizi Chkheidze</dc:creator>
  <cp:lastModifiedBy>nickrobaqidze</cp:lastModifiedBy>
  <cp:revision>11</cp:revision>
  <dcterms:created xsi:type="dcterms:W3CDTF">2023-10-07T14:39:44Z</dcterms:created>
  <dcterms:modified xsi:type="dcterms:W3CDTF">2023-10-08T14:11:57Z</dcterms:modified>
</cp:coreProperties>
</file>